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8" r:id="rId5"/>
    <p:sldId id="280" r:id="rId6"/>
    <p:sldId id="256" r:id="rId7"/>
    <p:sldId id="257" r:id="rId8"/>
    <p:sldId id="268" r:id="rId9"/>
    <p:sldId id="269" r:id="rId10"/>
    <p:sldId id="270" r:id="rId11"/>
    <p:sldId id="271" r:id="rId12"/>
    <p:sldId id="261" r:id="rId13"/>
    <p:sldId id="262" r:id="rId14"/>
    <p:sldId id="263" r:id="rId15"/>
    <p:sldId id="264" r:id="rId16"/>
    <p:sldId id="265" r:id="rId17"/>
    <p:sldId id="279" r:id="rId18"/>
    <p:sldId id="259" r:id="rId19"/>
    <p:sldId id="267" r:id="rId20"/>
  </p:sldIdLst>
  <p:sldSz cx="12192000" cy="6858000"/>
  <p:notesSz cx="9866313" cy="142954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5F0E2-B1BC-4844-BCB2-34AFE9A2281F}" v="551" dt="2023-08-29T08:41:37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B8F0D0-B188-4276-B714-D73D8C328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4F5D69B-FC98-DB5D-AFDC-90F662B52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C45080-4A0B-DE1D-66A5-4E701378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471CFA9-F4C9-B49A-91EE-783B8B4CD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8CA8623-21A0-8F05-BDD5-63AFF1D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390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0397B6-D51F-481C-D5E9-70837EBCF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8509142-9B1F-A31B-8A66-E4E42BE56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9406F6-A6AB-2252-259A-1C726141F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9B55615-E0AE-5046-D0DE-AB9C8E679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3F3DA0-1413-F488-A860-5C001A8D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076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304BD56-9061-96E3-5551-9F2D162B5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C7EEA7F-4A1A-0B0D-28CC-337FF5333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DA6295-11CF-0E56-A60B-8638C1679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9B0C96-5429-B406-8F7E-8D5E2B03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52F1C7-E8A3-4FF4-58B4-3E2FF6CD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522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898B8F-490B-F1BC-41A7-C4B87753D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86C208-680E-6B5E-5582-E5E602C3A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1BE538-FA47-BC9B-30B7-B74233A6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AF3B98-A060-8A3D-87F8-3084BEFFC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E8ABF78-A8FB-CEBE-BF1E-B845B318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193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E51806-FE48-2C59-9F73-259D16665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DA7C578-657F-9BCE-3151-FEE520644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505A49-68BE-3537-3C6F-200C7D5F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611C83F-B20F-0304-71F4-A17CD1E15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E787D1-C0BC-997B-36DF-B013F4DC3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328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74C156-DFDD-3F29-91F1-A549791A8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34B3B5-08CE-2891-BA83-23CA769108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47DF86-A9F2-A5FF-BB11-E309FCA1B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1DBCFA-5A77-479B-10B4-DB8CEA871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4A454E6-8FB4-BAE9-CFA6-6D3D9ADF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BD5A87-E49D-0E28-BC34-0E6B3F5C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6000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7C8EBC-590E-A10D-6398-D23729D2A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42D9E9C-FF8A-26A4-2A02-43A410DE8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74FC3C0-C697-214F-B422-3C9572595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EB8A076-1923-FA56-480B-0229262E8C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517000C-21C7-A8D6-51B5-FD3AC4064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8684689-7A8D-0BAE-B637-E82785335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7258D6D-4DC4-4E2B-53D4-2CA141E2C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B3782B6-87FB-EB64-5055-057EFC908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109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F28272-18E3-A386-B30B-7F160858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4BF313C-ADB2-4EB2-A3A7-DFF258606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8CEAE3D-ADF0-28AE-150C-CE03D913A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7DE40B2-9CDD-A2AA-6C39-F6C7D6C96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579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200C24A-E3A0-72D5-F25F-FAF72FA58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B21BEA9-BB3C-B8B9-0D92-72A29025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5DF8D7D-A094-015F-47F7-275411480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770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C5E472-3413-D3E2-2689-2E089ABE7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36790F-B5BA-A9A0-6915-403DC2AA6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61674F-D71D-B5E0-5A09-71368AFB4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A7F8CE2-27F7-A75B-8947-A8979BBA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CECB7CD-10C7-301C-F928-2E20CE8EA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B40570E-B9C2-893C-B24C-5DE53695A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555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A2ABA1-E709-845A-0FDB-9CE58F363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5F501991-BF3C-54C8-0C43-4108EDBD4F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AE2BEAC-2961-0C3B-4A7A-663A98CAE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F4AE253-D76F-EF41-B1BA-8B42BE47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E38839F-6372-D468-D2C0-2A23E1EB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2A67AAD-AC4E-85B5-AF18-A252064D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851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E09DE85-5146-6261-B120-4C7E2FA4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AE21062-1D3F-D19C-E208-9B69F7335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FB61DF-8449-0C3C-F61F-A606AC517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698B2-C98A-40F2-A39F-87C9A3415DF3}" type="datetimeFigureOut">
              <a:rPr lang="sv-SE" smtClean="0"/>
              <a:t>2023-09-04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1A85EE-199E-E09E-3D05-64AC858EB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BACB28-2EAA-D8FD-C802-09BA5ED57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F0A9-8900-4A73-B7B9-7697DA884F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54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olbränna, design, persika, mönster&#10;&#10;Automatiskt genererad beskrivning">
            <a:extLst>
              <a:ext uri="{FF2B5EF4-FFF2-40B4-BE49-F238E27FC236}">
                <a16:creationId xmlns:a16="http://schemas.microsoft.com/office/drawing/2014/main" id="{C56C1793-2468-4006-AE8E-C2D6DFC1F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Bildobjekt 1" descr="En bild som visar Teckensnitt, Grafik, design, typografi">
            <a:extLst>
              <a:ext uri="{FF2B5EF4-FFF2-40B4-BE49-F238E27FC236}">
                <a16:creationId xmlns:a16="http://schemas.microsoft.com/office/drawing/2014/main" id="{012AB048-F95F-4CF4-C5E6-8019A4E7E4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545" y="1890588"/>
            <a:ext cx="9581550" cy="325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88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4640664" y="284377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7885816" y="287232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6323401" y="2832974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3024089" y="2846124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5440708" y="285180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3823048" y="284173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8754188" y="2872171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7052513" y="2833880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99ECAF6C-AEBF-950B-7687-C6683F69F1F3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5D82FF36-AFB9-0D2F-D94F-D70ED3A96D79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2852152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4519741" y="194648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7889913" y="1966160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7091431" y="1967579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2957025" y="25638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5472659" y="195556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3875342" y="195556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8732149" y="25410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6259592" y="1950089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2309F1DD-EB30-38B4-B3F9-87D22BE98E3A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61288487-A67B-6FD6-A33F-F15D09B15DF0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3055138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3729851" y="25410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7025935" y="1104220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7851380" y="26119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2957025" y="25638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5454242" y="1111220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4667843" y="110570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8732149" y="25410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6261946" y="110019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C7570368-8CF8-09E5-9F06-A5F21C2EB401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A28310A3-595E-F0E3-087B-C1CDA3AE11A9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1192791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3729851" y="25410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6261077" y="26119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7851380" y="26119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2957025" y="25638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4619457" y="25638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5455665" y="25638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8732149" y="25410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7064048" y="26232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A2F01F7-43DA-EE23-4B7A-48C683E50210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5AF108BE-3AB1-D5A3-A90D-C23898BB76D8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3171929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DED64C17-5A15-2F35-F9F3-F45F8B8049ED}"/>
              </a:ext>
            </a:extLst>
          </p:cNvPr>
          <p:cNvSpPr txBox="1"/>
          <p:nvPr/>
        </p:nvSpPr>
        <p:spPr>
          <a:xfrm>
            <a:off x="839972" y="425294"/>
            <a:ext cx="1048370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Nunito" panose="00000500000000000000" pitchFamily="2" charset="0"/>
              </a:rPr>
              <a:t>Ni har bestämt att ha </a:t>
            </a:r>
            <a:r>
              <a:rPr lang="sv-SE" sz="4800" b="1" dirty="0">
                <a:latin typeface="Nunito" panose="00000500000000000000" pitchFamily="2" charset="0"/>
              </a:rPr>
              <a:t>GRANNE MED GRUVAN</a:t>
            </a:r>
            <a:r>
              <a:rPr lang="sv-SE" sz="4800" dirty="0">
                <a:latin typeface="Nunito" panose="00000500000000000000" pitchFamily="2" charset="0"/>
              </a:rPr>
              <a:t> ett ämnesövergripande temaarbete på skolan. Vilka globala mål berörs mest och vilka berörs mindre? </a:t>
            </a:r>
          </a:p>
          <a:p>
            <a:endParaRPr lang="sv-SE" sz="1600" dirty="0">
              <a:latin typeface="Nunito" panose="00000500000000000000" pitchFamily="2" charset="0"/>
            </a:endParaRPr>
          </a:p>
          <a:p>
            <a:r>
              <a:rPr lang="sv-SE" sz="4800" dirty="0">
                <a:latin typeface="Nunito" panose="00000500000000000000" pitchFamily="2" charset="0"/>
              </a:rPr>
              <a:t>Välj ut 8 mål och rangordna hur aktuella de är i just detta temaarbete.</a:t>
            </a:r>
          </a:p>
        </p:txBody>
      </p:sp>
      <p:pic>
        <p:nvPicPr>
          <p:cNvPr id="3" name="Bildobjekt 2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5CB7987C-D450-E82F-2346-46FAAE32A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292" y="5724334"/>
            <a:ext cx="2660909" cy="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55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DED64C17-5A15-2F35-F9F3-F45F8B8049ED}"/>
              </a:ext>
            </a:extLst>
          </p:cNvPr>
          <p:cNvSpPr txBox="1"/>
          <p:nvPr/>
        </p:nvSpPr>
        <p:spPr>
          <a:xfrm>
            <a:off x="839972" y="425294"/>
            <a:ext cx="104837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Nunito" panose="00000500000000000000" pitchFamily="2" charset="0"/>
              </a:rPr>
              <a:t>Ni har bestämt att ha ett ämnesövergripande temaarbete på skolan kring </a:t>
            </a:r>
            <a:r>
              <a:rPr lang="sv-SE" sz="4800" b="1" dirty="0">
                <a:latin typeface="Nunito" panose="00000500000000000000" pitchFamily="2" charset="0"/>
              </a:rPr>
              <a:t>MAT</a:t>
            </a:r>
            <a:r>
              <a:rPr lang="sv-SE" sz="4800" dirty="0">
                <a:latin typeface="Nunito" panose="00000500000000000000" pitchFamily="2" charset="0"/>
              </a:rPr>
              <a:t>. Vilka globala mål berörs mest och vilka berörs mindre? </a:t>
            </a:r>
          </a:p>
          <a:p>
            <a:endParaRPr lang="sv-SE" sz="4800" dirty="0">
              <a:latin typeface="Nunito" panose="00000500000000000000" pitchFamily="2" charset="0"/>
            </a:endParaRPr>
          </a:p>
          <a:p>
            <a:r>
              <a:rPr lang="sv-SE" sz="4800" dirty="0">
                <a:latin typeface="Nunito" panose="00000500000000000000" pitchFamily="2" charset="0"/>
              </a:rPr>
              <a:t>Välj ut 8 mål och rangordna hur aktuella de är i just detta temaarbete.</a:t>
            </a:r>
          </a:p>
        </p:txBody>
      </p:sp>
      <p:pic>
        <p:nvPicPr>
          <p:cNvPr id="3" name="Bildobjekt 2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5CB7987C-D450-E82F-2346-46FAAE32A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292" y="5724334"/>
            <a:ext cx="2660909" cy="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2835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37758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82" name="textruta 181">
            <a:extLst>
              <a:ext uri="{FF2B5EF4-FFF2-40B4-BE49-F238E27FC236}">
                <a16:creationId xmlns:a16="http://schemas.microsoft.com/office/drawing/2014/main" id="{C0BD8BDD-35F2-B44F-A787-B01D00E9C4B5}"/>
              </a:ext>
            </a:extLst>
          </p:cNvPr>
          <p:cNvSpPr txBox="1"/>
          <p:nvPr/>
        </p:nvSpPr>
        <p:spPr>
          <a:xfrm>
            <a:off x="1026487" y="132050"/>
            <a:ext cx="15664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Berörs mest</a:t>
            </a:r>
          </a:p>
        </p:txBody>
      </p:sp>
      <p:sp>
        <p:nvSpPr>
          <p:cNvPr id="183" name="textruta 182">
            <a:extLst>
              <a:ext uri="{FF2B5EF4-FFF2-40B4-BE49-F238E27FC236}">
                <a16:creationId xmlns:a16="http://schemas.microsoft.com/office/drawing/2014/main" id="{2295D6D2-5CD5-2D05-046D-5CA820797E41}"/>
              </a:ext>
            </a:extLst>
          </p:cNvPr>
          <p:cNvSpPr txBox="1"/>
          <p:nvPr/>
        </p:nvSpPr>
        <p:spPr>
          <a:xfrm>
            <a:off x="9597267" y="132050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Berörs mindre</a:t>
            </a:r>
          </a:p>
        </p:txBody>
      </p:sp>
    </p:spTree>
    <p:extLst>
      <p:ext uri="{BB962C8B-B14F-4D97-AF65-F5344CB8AC3E}">
        <p14:creationId xmlns:p14="http://schemas.microsoft.com/office/powerpoint/2010/main" val="2132582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DED64C17-5A15-2F35-F9F3-F45F8B8049ED}"/>
              </a:ext>
            </a:extLst>
          </p:cNvPr>
          <p:cNvSpPr txBox="1"/>
          <p:nvPr/>
        </p:nvSpPr>
        <p:spPr>
          <a:xfrm>
            <a:off x="854149" y="1240303"/>
            <a:ext cx="10483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800" dirty="0">
                <a:latin typeface="Nunito" panose="00000500000000000000" pitchFamily="2" charset="0"/>
              </a:rPr>
              <a:t>Exempel</a:t>
            </a:r>
          </a:p>
        </p:txBody>
      </p:sp>
      <p:pic>
        <p:nvPicPr>
          <p:cNvPr id="3" name="Bildobjekt 2" descr="En bild som visar svart, mörker&#10;&#10;Automatiskt genererad beskrivning">
            <a:extLst>
              <a:ext uri="{FF2B5EF4-FFF2-40B4-BE49-F238E27FC236}">
                <a16:creationId xmlns:a16="http://schemas.microsoft.com/office/drawing/2014/main" id="{5CB7987C-D450-E82F-2346-46FAAE32A1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292" y="5724334"/>
            <a:ext cx="2660909" cy="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48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37758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3734565" y="633539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3007491" y="633726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5421380" y="634638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6209984" y="634638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7058168" y="634638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8714154" y="634392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182" name="textruta 181">
            <a:extLst>
              <a:ext uri="{FF2B5EF4-FFF2-40B4-BE49-F238E27FC236}">
                <a16:creationId xmlns:a16="http://schemas.microsoft.com/office/drawing/2014/main" id="{C0BD8BDD-35F2-B44F-A787-B01D00E9C4B5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183" name="textruta 182">
            <a:extLst>
              <a:ext uri="{FF2B5EF4-FFF2-40B4-BE49-F238E27FC236}">
                <a16:creationId xmlns:a16="http://schemas.microsoft.com/office/drawing/2014/main" id="{2295D6D2-5CD5-2D05-046D-5CA820797E41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  <p:sp>
        <p:nvSpPr>
          <p:cNvPr id="184" name="textruta 183">
            <a:extLst>
              <a:ext uri="{FF2B5EF4-FFF2-40B4-BE49-F238E27FC236}">
                <a16:creationId xmlns:a16="http://schemas.microsoft.com/office/drawing/2014/main" id="{2A1194BD-D727-EB74-4E08-44B9207EED19}"/>
              </a:ext>
            </a:extLst>
          </p:cNvPr>
          <p:cNvSpPr txBox="1"/>
          <p:nvPr/>
        </p:nvSpPr>
        <p:spPr>
          <a:xfrm>
            <a:off x="4646986" y="6346515"/>
            <a:ext cx="707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186" name="textruta 185">
            <a:extLst>
              <a:ext uri="{FF2B5EF4-FFF2-40B4-BE49-F238E27FC236}">
                <a16:creationId xmlns:a16="http://schemas.microsoft.com/office/drawing/2014/main" id="{160F849F-B5D5-B72F-3282-A1CC81A5DA95}"/>
              </a:ext>
            </a:extLst>
          </p:cNvPr>
          <p:cNvSpPr txBox="1"/>
          <p:nvPr/>
        </p:nvSpPr>
        <p:spPr>
          <a:xfrm>
            <a:off x="7903661" y="6343927"/>
            <a:ext cx="609698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200" dirty="0">
                <a:solidFill>
                  <a:schemeClr val="tx1"/>
                </a:solidFill>
                <a:latin typeface="Nunito" panose="00000500000000000000" pitchFamily="2" charset="0"/>
              </a:rPr>
              <a:t>Mus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7986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3685820" y="545957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2981390" y="5455720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5421380" y="545186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6209984" y="545186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7058168" y="546180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8714154" y="543946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4601062" y="544987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7888192" y="545441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6C719E9-81B3-C70C-D201-A2681D6BA8FE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E16E3470-D3F8-30D8-63A6-8D063A7D3F77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33231089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2989757" y="458328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4608342" y="459692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5421380" y="545186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6209984" y="545186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7058168" y="546180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8714154" y="543946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4601062" y="544987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7888192" y="545441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6C719E9-81B3-C70C-D201-A2681D6BA8FE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E16E3470-D3F8-30D8-63A6-8D063A7D3F77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13728728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2989757" y="458328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4608342" y="459692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3800620" y="4598561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6209984" y="545186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7058168" y="546180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8714154" y="543946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6262182" y="460910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7888192" y="545441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6C719E9-81B3-C70C-D201-A2681D6BA8FE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E16E3470-D3F8-30D8-63A6-8D063A7D3F77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36312732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2989757" y="458328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4608342" y="459692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3800620" y="4598561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5355040" y="461717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7962928" y="461717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8714154" y="543946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6262182" y="460910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7888192" y="545441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6C719E9-81B3-C70C-D201-A2681D6BA8FE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E16E3470-D3F8-30D8-63A6-8D063A7D3F77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32317931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2989757" y="458328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4608342" y="459692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3800620" y="4598561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5355040" y="461717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7962928" y="4617172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7097629" y="460930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6262182" y="4609108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8662140" y="460360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D6C719E9-81B3-C70C-D201-A2681D6BA8FE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E16E3470-D3F8-30D8-63A6-8D063A7D3F77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4028555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" name="Grupp 173">
            <a:extLst>
              <a:ext uri="{FF2B5EF4-FFF2-40B4-BE49-F238E27FC236}">
                <a16:creationId xmlns:a16="http://schemas.microsoft.com/office/drawing/2014/main" id="{34180612-E3A0-4A12-8CBC-13B638D8B411}"/>
              </a:ext>
            </a:extLst>
          </p:cNvPr>
          <p:cNvGrpSpPr/>
          <p:nvPr/>
        </p:nvGrpSpPr>
        <p:grpSpPr>
          <a:xfrm>
            <a:off x="2989860" y="124882"/>
            <a:ext cx="6212280" cy="6608236"/>
            <a:chOff x="2989860" y="137758"/>
            <a:chExt cx="6212280" cy="6608236"/>
          </a:xfrm>
        </p:grpSpPr>
        <p:grpSp>
          <p:nvGrpSpPr>
            <p:cNvPr id="149" name="Grupp 148">
              <a:extLst>
                <a:ext uri="{FF2B5EF4-FFF2-40B4-BE49-F238E27FC236}">
                  <a16:creationId xmlns:a16="http://schemas.microsoft.com/office/drawing/2014/main" id="{A484ED33-880B-4C99-683A-C502E823BF37}"/>
                </a:ext>
              </a:extLst>
            </p:cNvPr>
            <p:cNvGrpSpPr/>
            <p:nvPr/>
          </p:nvGrpSpPr>
          <p:grpSpPr>
            <a:xfrm>
              <a:off x="4069101" y="4980212"/>
              <a:ext cx="811898" cy="405605"/>
              <a:chOff x="4069101" y="4981011"/>
              <a:chExt cx="811898" cy="405605"/>
            </a:xfrm>
          </p:grpSpPr>
          <p:cxnSp>
            <p:nvCxnSpPr>
              <p:cNvPr id="147" name="Rak koppling 146">
                <a:extLst>
                  <a:ext uri="{FF2B5EF4-FFF2-40B4-BE49-F238E27FC236}">
                    <a16:creationId xmlns:a16="http://schemas.microsoft.com/office/drawing/2014/main" id="{FA50C945-8482-AE5E-4AF9-E9899BD0C7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Rak koppling 142">
                <a:extLst>
                  <a:ext uri="{FF2B5EF4-FFF2-40B4-BE49-F238E27FC236}">
                    <a16:creationId xmlns:a16="http://schemas.microsoft.com/office/drawing/2014/main" id="{43B87429-EAF1-C263-CD57-AFE7995C2FA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0" name="Grupp 149">
              <a:extLst>
                <a:ext uri="{FF2B5EF4-FFF2-40B4-BE49-F238E27FC236}">
                  <a16:creationId xmlns:a16="http://schemas.microsoft.com/office/drawing/2014/main" id="{3CEA3514-91C9-DDB0-1379-2FB57486EEEC}"/>
                </a:ext>
              </a:extLst>
            </p:cNvPr>
            <p:cNvGrpSpPr/>
            <p:nvPr/>
          </p:nvGrpSpPr>
          <p:grpSpPr>
            <a:xfrm>
              <a:off x="5692521" y="5008518"/>
              <a:ext cx="811898" cy="414390"/>
              <a:chOff x="4069101" y="4972226"/>
              <a:chExt cx="811898" cy="414390"/>
            </a:xfrm>
          </p:grpSpPr>
          <p:cxnSp>
            <p:nvCxnSpPr>
              <p:cNvPr id="151" name="Rak koppling 150">
                <a:extLst>
                  <a:ext uri="{FF2B5EF4-FFF2-40B4-BE49-F238E27FC236}">
                    <a16:creationId xmlns:a16="http://schemas.microsoft.com/office/drawing/2014/main" id="{25183E6F-808B-98CE-B73E-BB732B3FE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Rak koppling 151">
                <a:extLst>
                  <a:ext uri="{FF2B5EF4-FFF2-40B4-BE49-F238E27FC236}">
                    <a16:creationId xmlns:a16="http://schemas.microsoft.com/office/drawing/2014/main" id="{F4F3DC1D-5F71-F39B-B4D0-30A23A65C6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7222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3" name="Grupp 152">
              <a:extLst>
                <a:ext uri="{FF2B5EF4-FFF2-40B4-BE49-F238E27FC236}">
                  <a16:creationId xmlns:a16="http://schemas.microsoft.com/office/drawing/2014/main" id="{7D9F2A4F-2C86-8DAB-BC82-223CA3AEFC8F}"/>
                </a:ext>
              </a:extLst>
            </p:cNvPr>
            <p:cNvGrpSpPr/>
            <p:nvPr/>
          </p:nvGrpSpPr>
          <p:grpSpPr>
            <a:xfrm>
              <a:off x="7313658" y="4999077"/>
              <a:ext cx="811898" cy="405605"/>
              <a:chOff x="4069101" y="4981011"/>
              <a:chExt cx="811898" cy="405605"/>
            </a:xfrm>
          </p:grpSpPr>
          <p:cxnSp>
            <p:nvCxnSpPr>
              <p:cNvPr id="154" name="Rak koppling 153">
                <a:extLst>
                  <a:ext uri="{FF2B5EF4-FFF2-40B4-BE49-F238E27FC236}">
                    <a16:creationId xmlns:a16="http://schemas.microsoft.com/office/drawing/2014/main" id="{31CB3D81-448E-70FA-1870-710138B897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Rak koppling 154">
                <a:extLst>
                  <a:ext uri="{FF2B5EF4-FFF2-40B4-BE49-F238E27FC236}">
                    <a16:creationId xmlns:a16="http://schemas.microsoft.com/office/drawing/2014/main" id="{37FB23F1-C0DC-F159-CD9D-D9BAF82A765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upp 155">
              <a:extLst>
                <a:ext uri="{FF2B5EF4-FFF2-40B4-BE49-F238E27FC236}">
                  <a16:creationId xmlns:a16="http://schemas.microsoft.com/office/drawing/2014/main" id="{A96D06A8-F5BA-A0D1-8ECD-0F639830E0FB}"/>
                </a:ext>
              </a:extLst>
            </p:cNvPr>
            <p:cNvGrpSpPr/>
            <p:nvPr/>
          </p:nvGrpSpPr>
          <p:grpSpPr>
            <a:xfrm>
              <a:off x="4068532" y="4100240"/>
              <a:ext cx="811898" cy="405605"/>
              <a:chOff x="4069101" y="4981011"/>
              <a:chExt cx="811898" cy="405605"/>
            </a:xfrm>
          </p:grpSpPr>
          <p:cxnSp>
            <p:nvCxnSpPr>
              <p:cNvPr id="157" name="Rak koppling 156">
                <a:extLst>
                  <a:ext uri="{FF2B5EF4-FFF2-40B4-BE49-F238E27FC236}">
                    <a16:creationId xmlns:a16="http://schemas.microsoft.com/office/drawing/2014/main" id="{AF907313-6CD2-8D07-7C7E-58754A4D43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Rak koppling 157">
                <a:extLst>
                  <a:ext uri="{FF2B5EF4-FFF2-40B4-BE49-F238E27FC236}">
                    <a16:creationId xmlns:a16="http://schemas.microsoft.com/office/drawing/2014/main" id="{C63074B8-3A2C-AD19-3325-86567B9A723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9" name="Grupp 158">
              <a:extLst>
                <a:ext uri="{FF2B5EF4-FFF2-40B4-BE49-F238E27FC236}">
                  <a16:creationId xmlns:a16="http://schemas.microsoft.com/office/drawing/2014/main" id="{8BEF7255-2EE9-7A2F-C465-C7029A549202}"/>
                </a:ext>
              </a:extLst>
            </p:cNvPr>
            <p:cNvGrpSpPr/>
            <p:nvPr/>
          </p:nvGrpSpPr>
          <p:grpSpPr>
            <a:xfrm>
              <a:off x="5687394" y="4119173"/>
              <a:ext cx="811898" cy="405605"/>
              <a:chOff x="4069101" y="4981011"/>
              <a:chExt cx="811898" cy="405605"/>
            </a:xfrm>
          </p:grpSpPr>
          <p:cxnSp>
            <p:nvCxnSpPr>
              <p:cNvPr id="160" name="Rak koppling 159">
                <a:extLst>
                  <a:ext uri="{FF2B5EF4-FFF2-40B4-BE49-F238E27FC236}">
                    <a16:creationId xmlns:a16="http://schemas.microsoft.com/office/drawing/2014/main" id="{CCD69A0D-5823-9D08-7EA1-62EBA55815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Rak koppling 160">
                <a:extLst>
                  <a:ext uri="{FF2B5EF4-FFF2-40B4-BE49-F238E27FC236}">
                    <a16:creationId xmlns:a16="http://schemas.microsoft.com/office/drawing/2014/main" id="{6D04F7FB-C916-33C4-5089-6C7B55E6975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Grupp 161">
              <a:extLst>
                <a:ext uri="{FF2B5EF4-FFF2-40B4-BE49-F238E27FC236}">
                  <a16:creationId xmlns:a16="http://schemas.microsoft.com/office/drawing/2014/main" id="{F871F082-BB0E-C9A2-4B17-7F2CFA546857}"/>
                </a:ext>
              </a:extLst>
            </p:cNvPr>
            <p:cNvGrpSpPr/>
            <p:nvPr/>
          </p:nvGrpSpPr>
          <p:grpSpPr>
            <a:xfrm>
              <a:off x="7311571" y="4115782"/>
              <a:ext cx="811898" cy="405605"/>
              <a:chOff x="4069101" y="4981011"/>
              <a:chExt cx="811898" cy="405605"/>
            </a:xfrm>
          </p:grpSpPr>
          <p:cxnSp>
            <p:nvCxnSpPr>
              <p:cNvPr id="163" name="Rak koppling 162">
                <a:extLst>
                  <a:ext uri="{FF2B5EF4-FFF2-40B4-BE49-F238E27FC236}">
                    <a16:creationId xmlns:a16="http://schemas.microsoft.com/office/drawing/2014/main" id="{F03645EF-B339-FE49-3991-89DB35D876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Rak koppling 163">
                <a:extLst>
                  <a:ext uri="{FF2B5EF4-FFF2-40B4-BE49-F238E27FC236}">
                    <a16:creationId xmlns:a16="http://schemas.microsoft.com/office/drawing/2014/main" id="{3D7D36C5-7D7B-099E-0C32-2FC768EE03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Grupp 164">
              <a:extLst>
                <a:ext uri="{FF2B5EF4-FFF2-40B4-BE49-F238E27FC236}">
                  <a16:creationId xmlns:a16="http://schemas.microsoft.com/office/drawing/2014/main" id="{895E3E7E-11AF-AB22-CBA9-C5ADB48270F5}"/>
                </a:ext>
              </a:extLst>
            </p:cNvPr>
            <p:cNvGrpSpPr/>
            <p:nvPr/>
          </p:nvGrpSpPr>
          <p:grpSpPr>
            <a:xfrm>
              <a:off x="4068532" y="3225398"/>
              <a:ext cx="811898" cy="405605"/>
              <a:chOff x="4069101" y="4981011"/>
              <a:chExt cx="811898" cy="405605"/>
            </a:xfrm>
          </p:grpSpPr>
          <p:cxnSp>
            <p:nvCxnSpPr>
              <p:cNvPr id="166" name="Rak koppling 165">
                <a:extLst>
                  <a:ext uri="{FF2B5EF4-FFF2-40B4-BE49-F238E27FC236}">
                    <a16:creationId xmlns:a16="http://schemas.microsoft.com/office/drawing/2014/main" id="{DC4306C0-CB58-5DDD-1DD7-F5CD41CC57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Rak koppling 166">
                <a:extLst>
                  <a:ext uri="{FF2B5EF4-FFF2-40B4-BE49-F238E27FC236}">
                    <a16:creationId xmlns:a16="http://schemas.microsoft.com/office/drawing/2014/main" id="{DA77CFC0-5292-4DC7-E7C0-CC01EB6B62D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upp 167">
              <a:extLst>
                <a:ext uri="{FF2B5EF4-FFF2-40B4-BE49-F238E27FC236}">
                  <a16:creationId xmlns:a16="http://schemas.microsoft.com/office/drawing/2014/main" id="{FF795E35-EBB1-7593-2859-3BED790B6992}"/>
                </a:ext>
              </a:extLst>
            </p:cNvPr>
            <p:cNvGrpSpPr/>
            <p:nvPr/>
          </p:nvGrpSpPr>
          <p:grpSpPr>
            <a:xfrm>
              <a:off x="5692521" y="3245048"/>
              <a:ext cx="811898" cy="405605"/>
              <a:chOff x="4069101" y="4981011"/>
              <a:chExt cx="811898" cy="405605"/>
            </a:xfrm>
          </p:grpSpPr>
          <p:cxnSp>
            <p:nvCxnSpPr>
              <p:cNvPr id="169" name="Rak koppling 168">
                <a:extLst>
                  <a:ext uri="{FF2B5EF4-FFF2-40B4-BE49-F238E27FC236}">
                    <a16:creationId xmlns:a16="http://schemas.microsoft.com/office/drawing/2014/main" id="{88672795-725E-7D6F-026F-48F6922DAB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Rak koppling 169">
                <a:extLst>
                  <a:ext uri="{FF2B5EF4-FFF2-40B4-BE49-F238E27FC236}">
                    <a16:creationId xmlns:a16="http://schemas.microsoft.com/office/drawing/2014/main" id="{99FF9E55-0FB2-F9FA-B744-D1067150E28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1" name="Grupp 170">
              <a:extLst>
                <a:ext uri="{FF2B5EF4-FFF2-40B4-BE49-F238E27FC236}">
                  <a16:creationId xmlns:a16="http://schemas.microsoft.com/office/drawing/2014/main" id="{9BC94190-7D70-FF17-E9CC-6F557CE296A9}"/>
                </a:ext>
              </a:extLst>
            </p:cNvPr>
            <p:cNvGrpSpPr/>
            <p:nvPr/>
          </p:nvGrpSpPr>
          <p:grpSpPr>
            <a:xfrm>
              <a:off x="7310717" y="3230288"/>
              <a:ext cx="811898" cy="405605"/>
              <a:chOff x="4069101" y="4981011"/>
              <a:chExt cx="811898" cy="405605"/>
            </a:xfrm>
          </p:grpSpPr>
          <p:cxnSp>
            <p:nvCxnSpPr>
              <p:cNvPr id="172" name="Rak koppling 171">
                <a:extLst>
                  <a:ext uri="{FF2B5EF4-FFF2-40B4-BE49-F238E27FC236}">
                    <a16:creationId xmlns:a16="http://schemas.microsoft.com/office/drawing/2014/main" id="{85BF557F-1E4C-ADF7-17DE-61C99D49E8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69101" y="4981011"/>
                <a:ext cx="810191" cy="405605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Rak koppling 172">
                <a:extLst>
                  <a:ext uri="{FF2B5EF4-FFF2-40B4-BE49-F238E27FC236}">
                    <a16:creationId xmlns:a16="http://schemas.microsoft.com/office/drawing/2014/main" id="{3AA8E643-D031-F318-2711-B7C5140511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069101" y="4982006"/>
                <a:ext cx="811898" cy="367164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upp 86">
              <a:extLst>
                <a:ext uri="{FF2B5EF4-FFF2-40B4-BE49-F238E27FC236}">
                  <a16:creationId xmlns:a16="http://schemas.microsoft.com/office/drawing/2014/main" id="{864DA322-D822-9DF9-019D-4932174CB150}"/>
                </a:ext>
              </a:extLst>
            </p:cNvPr>
            <p:cNvGrpSpPr/>
            <p:nvPr/>
          </p:nvGrpSpPr>
          <p:grpSpPr>
            <a:xfrm>
              <a:off x="2989860" y="137758"/>
              <a:ext cx="6212280" cy="6608236"/>
              <a:chOff x="2989860" y="137758"/>
              <a:chExt cx="6212280" cy="6608236"/>
            </a:xfrm>
          </p:grpSpPr>
          <p:cxnSp>
            <p:nvCxnSpPr>
              <p:cNvPr id="86" name="Rak koppling 85">
                <a:extLst>
                  <a:ext uri="{FF2B5EF4-FFF2-40B4-BE49-F238E27FC236}">
                    <a16:creationId xmlns:a16="http://schemas.microsoft.com/office/drawing/2014/main" id="{74BB2ED0-058B-BEFC-4581-937F1A1D12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607930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ak koppling 83">
                <a:extLst>
                  <a:ext uri="{FF2B5EF4-FFF2-40B4-BE49-F238E27FC236}">
                    <a16:creationId xmlns:a16="http://schemas.microsoft.com/office/drawing/2014/main" id="{CA96885C-E817-C9DC-1F23-C3C9BE1483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483546"/>
                <a:ext cx="0" cy="144462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ak koppling 82">
                <a:extLst>
                  <a:ext uri="{FF2B5EF4-FFF2-40B4-BE49-F238E27FC236}">
                    <a16:creationId xmlns:a16="http://schemas.microsoft.com/office/drawing/2014/main" id="{7C4F825D-3AF3-F8AB-9BE9-1A961C1F3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32160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ak koppling 80">
                <a:extLst>
                  <a:ext uri="{FF2B5EF4-FFF2-40B4-BE49-F238E27FC236}">
                    <a16:creationId xmlns:a16="http://schemas.microsoft.com/office/drawing/2014/main" id="{E2DBBD4F-90AD-0F8A-7B0E-CF632DA28E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60106"/>
                <a:ext cx="0" cy="2340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C2302BFD-3D9E-5ECB-AADB-EDA28D08A9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AEE73B23-CCFC-C677-7A9C-EACB559B31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1408492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Rak koppling 69">
                <a:extLst>
                  <a:ext uri="{FF2B5EF4-FFF2-40B4-BE49-F238E27FC236}">
                    <a16:creationId xmlns:a16="http://schemas.microsoft.com/office/drawing/2014/main" id="{B0F28FFB-1A52-C779-A5CD-DDA5DE629A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97132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E634512F-A6AE-43C7-980B-931468F04E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81484" y="13940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161E0944-2085-4C23-A256-2E70A0BB02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60793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23D133B1-39AF-04D4-82DD-941D7C2A56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165A4915-AE13-FDAF-42EE-5CE552E10A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6919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49627E16-20EE-D67A-6DA6-822BA06CE8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3748" y="56010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ak koppling 54">
                <a:extLst>
                  <a:ext uri="{FF2B5EF4-FFF2-40B4-BE49-F238E27FC236}">
                    <a16:creationId xmlns:a16="http://schemas.microsoft.com/office/drawing/2014/main" id="{04545A76-E6AF-7FC2-6ACA-0EE9AFC59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F5365C22-2429-A803-CB7C-8484B4233F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ak koppling 56">
                <a:extLst>
                  <a:ext uri="{FF2B5EF4-FFF2-40B4-BE49-F238E27FC236}">
                    <a16:creationId xmlns:a16="http://schemas.microsoft.com/office/drawing/2014/main" id="{3C9D71EE-704F-82C0-742C-543D30AEA4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ak koppling 57">
                <a:extLst>
                  <a:ext uri="{FF2B5EF4-FFF2-40B4-BE49-F238E27FC236}">
                    <a16:creationId xmlns:a16="http://schemas.microsoft.com/office/drawing/2014/main" id="{30A6CE3D-D465-70BF-BF10-F796461568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0B7E51FE-DC24-DC32-1D4F-C4E633A868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2140" y="579539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ak koppling 59">
                <a:extLst>
                  <a:ext uri="{FF2B5EF4-FFF2-40B4-BE49-F238E27FC236}">
                    <a16:creationId xmlns:a16="http://schemas.microsoft.com/office/drawing/2014/main" id="{6E6FB545-6329-8402-A34C-12B98E1439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57706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ak koppling 60">
                <a:extLst>
                  <a:ext uri="{FF2B5EF4-FFF2-40B4-BE49-F238E27FC236}">
                    <a16:creationId xmlns:a16="http://schemas.microsoft.com/office/drawing/2014/main" id="{78256F06-5862-5943-0683-F9ED466FAC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996343B-7C52-472B-8B1E-F9FBD60DA7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400500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481B6417-3B38-AC6C-F784-A6D995D517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214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ak koppling 63">
                <a:extLst>
                  <a:ext uri="{FF2B5EF4-FFF2-40B4-BE49-F238E27FC236}">
                    <a16:creationId xmlns:a16="http://schemas.microsoft.com/office/drawing/2014/main" id="{521EB490-C69A-E595-C01F-E29072576A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8138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ak koppling 64">
                <a:extLst>
                  <a:ext uri="{FF2B5EF4-FFF2-40B4-BE49-F238E27FC236}">
                    <a16:creationId xmlns:a16="http://schemas.microsoft.com/office/drawing/2014/main" id="{AB5A6D85-5C1B-BFF8-5361-96434233E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090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Rak koppling 65">
                <a:extLst>
                  <a:ext uri="{FF2B5EF4-FFF2-40B4-BE49-F238E27FC236}">
                    <a16:creationId xmlns:a16="http://schemas.microsoft.com/office/drawing/2014/main" id="{9FA73258-44CD-7BAB-6DE9-A8CAA2C2FF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0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Rak koppling 66">
                <a:extLst>
                  <a:ext uri="{FF2B5EF4-FFF2-40B4-BE49-F238E27FC236}">
                    <a16:creationId xmlns:a16="http://schemas.microsoft.com/office/drawing/2014/main" id="{34CCCA2E-FB7F-3A5E-23DE-79234AB8E26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93372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Rak koppling 75">
                <a:extLst>
                  <a:ext uri="{FF2B5EF4-FFF2-40B4-BE49-F238E27FC236}">
                    <a16:creationId xmlns:a16="http://schemas.microsoft.com/office/drawing/2014/main" id="{3F6A8944-8BC4-0C84-B31C-DC1E1AB529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23412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ak koppling 76">
                <a:extLst>
                  <a:ext uri="{FF2B5EF4-FFF2-40B4-BE49-F238E27FC236}">
                    <a16:creationId xmlns:a16="http://schemas.microsoft.com/office/drawing/2014/main" id="{F90ACD45-40A0-ECAC-6958-3236EFB6FA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317298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ak koppling 77">
                <a:extLst>
                  <a:ext uri="{FF2B5EF4-FFF2-40B4-BE49-F238E27FC236}">
                    <a16:creationId xmlns:a16="http://schemas.microsoft.com/office/drawing/2014/main" id="{1694193D-41F4-E44D-4A47-0C0A521151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3169160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ak koppling 78">
                <a:extLst>
                  <a:ext uri="{FF2B5EF4-FFF2-40B4-BE49-F238E27FC236}">
                    <a16:creationId xmlns:a16="http://schemas.microsoft.com/office/drawing/2014/main" id="{A1ECF2B8-EAE0-D26A-9874-99FA8F1EB2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045446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ak koppling 79">
                <a:extLst>
                  <a:ext uri="{FF2B5EF4-FFF2-40B4-BE49-F238E27FC236}">
                    <a16:creationId xmlns:a16="http://schemas.microsoft.com/office/drawing/2014/main" id="{D515B1D6-EE13-FB4A-A515-C423FDC7E8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32140" y="4910815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ak koppling 53">
                <a:extLst>
                  <a:ext uri="{FF2B5EF4-FFF2-40B4-BE49-F238E27FC236}">
                    <a16:creationId xmlns:a16="http://schemas.microsoft.com/office/drawing/2014/main" id="{80F53FD6-C143-2B7B-3959-2C8FDEC6BC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70620" y="5791571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ak koppling 50">
                <a:extLst>
                  <a:ext uri="{FF2B5EF4-FFF2-40B4-BE49-F238E27FC236}">
                    <a16:creationId xmlns:a16="http://schemas.microsoft.com/office/drawing/2014/main" id="{7CBE1297-B543-DFAE-885C-A963336F76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9860" y="5755887"/>
                <a:ext cx="0" cy="51968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upp 11">
                <a:extLst>
                  <a:ext uri="{FF2B5EF4-FFF2-40B4-BE49-F238E27FC236}">
                    <a16:creationId xmlns:a16="http://schemas.microsoft.com/office/drawing/2014/main" id="{9337D818-DA9E-50BE-A1A2-3A505C6B52DB}"/>
                  </a:ext>
                </a:extLst>
              </p:cNvPr>
              <p:cNvGrpSpPr/>
              <p:nvPr/>
            </p:nvGrpSpPr>
            <p:grpSpPr>
              <a:xfrm>
                <a:off x="2989860" y="6205994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4" name="Rektangel 3">
                  <a:extLst>
                    <a:ext uri="{FF2B5EF4-FFF2-40B4-BE49-F238E27FC236}">
                      <a16:creationId xmlns:a16="http://schemas.microsoft.com/office/drawing/2014/main" id="{A27734B1-3571-F517-42CF-134D20352013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5" name="Rektangel 4">
                  <a:extLst>
                    <a:ext uri="{FF2B5EF4-FFF2-40B4-BE49-F238E27FC236}">
                      <a16:creationId xmlns:a16="http://schemas.microsoft.com/office/drawing/2014/main" id="{1BD31A3E-A488-1CA5-CC38-8A638467014E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6" name="Rektangel 5">
                  <a:extLst>
                    <a:ext uri="{FF2B5EF4-FFF2-40B4-BE49-F238E27FC236}">
                      <a16:creationId xmlns:a16="http://schemas.microsoft.com/office/drawing/2014/main" id="{CCB18C22-B0CF-C183-76BC-E5F99BE874FA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7" name="Rektangel 6">
                  <a:extLst>
                    <a:ext uri="{FF2B5EF4-FFF2-40B4-BE49-F238E27FC236}">
                      <a16:creationId xmlns:a16="http://schemas.microsoft.com/office/drawing/2014/main" id="{DFA28310-79E4-2A54-70D0-6B9C1DC5DDB8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8" name="Rektangel 7">
                  <a:extLst>
                    <a:ext uri="{FF2B5EF4-FFF2-40B4-BE49-F238E27FC236}">
                      <a16:creationId xmlns:a16="http://schemas.microsoft.com/office/drawing/2014/main" id="{3B1C3686-BCF2-8CDE-4CC5-DFD46C3335CD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 sz="1200" dirty="0">
                    <a:solidFill>
                      <a:schemeClr val="tx1"/>
                    </a:solidFill>
                    <a:latin typeface="Nunito" panose="00000500000000000000" pitchFamily="2" charset="0"/>
                  </a:endParaRPr>
                </a:p>
              </p:txBody>
            </p:sp>
            <p:sp>
              <p:nvSpPr>
                <p:cNvPr id="9" name="Rektangel 8">
                  <a:extLst>
                    <a:ext uri="{FF2B5EF4-FFF2-40B4-BE49-F238E27FC236}">
                      <a16:creationId xmlns:a16="http://schemas.microsoft.com/office/drawing/2014/main" id="{FBC101A6-7AF4-D9C4-DB29-00398069837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0" name="Rektangel 9">
                  <a:extLst>
                    <a:ext uri="{FF2B5EF4-FFF2-40B4-BE49-F238E27FC236}">
                      <a16:creationId xmlns:a16="http://schemas.microsoft.com/office/drawing/2014/main" id="{6E92994A-3DFB-C2A8-0322-333AF37AFFC4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1" name="Rektangel 10">
                  <a:extLst>
                    <a:ext uri="{FF2B5EF4-FFF2-40B4-BE49-F238E27FC236}">
                      <a16:creationId xmlns:a16="http://schemas.microsoft.com/office/drawing/2014/main" id="{3D8FA1EA-CAFF-63B4-500E-382075579A9D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13" name="Grupp 12">
                <a:extLst>
                  <a:ext uri="{FF2B5EF4-FFF2-40B4-BE49-F238E27FC236}">
                    <a16:creationId xmlns:a16="http://schemas.microsoft.com/office/drawing/2014/main" id="{FE387F82-EF94-A060-6465-E6433D015C30}"/>
                  </a:ext>
                </a:extLst>
              </p:cNvPr>
              <p:cNvGrpSpPr/>
              <p:nvPr/>
            </p:nvGrpSpPr>
            <p:grpSpPr>
              <a:xfrm>
                <a:off x="2989860" y="137758"/>
                <a:ext cx="6212280" cy="540000"/>
                <a:chOff x="3092480" y="5911354"/>
                <a:chExt cx="6212280" cy="540000"/>
              </a:xfrm>
              <a:solidFill>
                <a:schemeClr val="bg1"/>
              </a:solidFill>
            </p:grpSpPr>
            <p:sp>
              <p:nvSpPr>
                <p:cNvPr id="14" name="Rektangel 13">
                  <a:extLst>
                    <a:ext uri="{FF2B5EF4-FFF2-40B4-BE49-F238E27FC236}">
                      <a16:creationId xmlns:a16="http://schemas.microsoft.com/office/drawing/2014/main" id="{121674C4-38EC-AEE3-CE64-704DFBAA57B8}"/>
                    </a:ext>
                  </a:extLst>
                </p:cNvPr>
                <p:cNvSpPr/>
                <p:nvPr/>
              </p:nvSpPr>
              <p:spPr>
                <a:xfrm>
                  <a:off x="552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5" name="Rektangel 14">
                  <a:extLst>
                    <a:ext uri="{FF2B5EF4-FFF2-40B4-BE49-F238E27FC236}">
                      <a16:creationId xmlns:a16="http://schemas.microsoft.com/office/drawing/2014/main" id="{0E0E7B1D-0E5F-FA26-409B-AE738DF5C7C5}"/>
                    </a:ext>
                  </a:extLst>
                </p:cNvPr>
                <p:cNvSpPr/>
                <p:nvPr/>
              </p:nvSpPr>
              <p:spPr>
                <a:xfrm>
                  <a:off x="471400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6" name="Rektangel 15">
                  <a:extLst>
                    <a:ext uri="{FF2B5EF4-FFF2-40B4-BE49-F238E27FC236}">
                      <a16:creationId xmlns:a16="http://schemas.microsoft.com/office/drawing/2014/main" id="{A923380E-7315-205F-4189-C69BC4C930B3}"/>
                    </a:ext>
                  </a:extLst>
                </p:cNvPr>
                <p:cNvSpPr/>
                <p:nvPr/>
              </p:nvSpPr>
              <p:spPr>
                <a:xfrm>
                  <a:off x="714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7" name="Rektangel 16">
                  <a:extLst>
                    <a:ext uri="{FF2B5EF4-FFF2-40B4-BE49-F238E27FC236}">
                      <a16:creationId xmlns:a16="http://schemas.microsoft.com/office/drawing/2014/main" id="{FE0DB845-9593-8D19-A3A7-D3EA3554E2E4}"/>
                    </a:ext>
                  </a:extLst>
                </p:cNvPr>
                <p:cNvSpPr/>
                <p:nvPr/>
              </p:nvSpPr>
              <p:spPr>
                <a:xfrm>
                  <a:off x="633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8" name="Rektangel 17">
                  <a:extLst>
                    <a:ext uri="{FF2B5EF4-FFF2-40B4-BE49-F238E27FC236}">
                      <a16:creationId xmlns:a16="http://schemas.microsoft.com/office/drawing/2014/main" id="{F637740F-F32D-F7E5-C6F2-6A26130150C9}"/>
                    </a:ext>
                  </a:extLst>
                </p:cNvPr>
                <p:cNvSpPr/>
                <p:nvPr/>
              </p:nvSpPr>
              <p:spPr>
                <a:xfrm>
                  <a:off x="795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19" name="Rektangel 18">
                  <a:extLst>
                    <a:ext uri="{FF2B5EF4-FFF2-40B4-BE49-F238E27FC236}">
                      <a16:creationId xmlns:a16="http://schemas.microsoft.com/office/drawing/2014/main" id="{E8310321-D124-6393-7A05-5B49759C61C9}"/>
                    </a:ext>
                  </a:extLst>
                </p:cNvPr>
                <p:cNvSpPr/>
                <p:nvPr/>
              </p:nvSpPr>
              <p:spPr>
                <a:xfrm>
                  <a:off x="876476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0" name="Rektangel 19">
                  <a:extLst>
                    <a:ext uri="{FF2B5EF4-FFF2-40B4-BE49-F238E27FC236}">
                      <a16:creationId xmlns:a16="http://schemas.microsoft.com/office/drawing/2014/main" id="{DBF88347-4E14-32DF-4817-34C0319CAD0E}"/>
                    </a:ext>
                  </a:extLst>
                </p:cNvPr>
                <p:cNvSpPr/>
                <p:nvPr/>
              </p:nvSpPr>
              <p:spPr>
                <a:xfrm>
                  <a:off x="390324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1" name="Rektangel 20">
                  <a:extLst>
                    <a:ext uri="{FF2B5EF4-FFF2-40B4-BE49-F238E27FC236}">
                      <a16:creationId xmlns:a16="http://schemas.microsoft.com/office/drawing/2014/main" id="{D3B82840-9254-3136-757E-1FC4CB04B470}"/>
                    </a:ext>
                  </a:extLst>
                </p:cNvPr>
                <p:cNvSpPr/>
                <p:nvPr/>
              </p:nvSpPr>
              <p:spPr>
                <a:xfrm>
                  <a:off x="3092480" y="5911354"/>
                  <a:ext cx="54000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6" name="Grupp 25">
                <a:extLst>
                  <a:ext uri="{FF2B5EF4-FFF2-40B4-BE49-F238E27FC236}">
                    <a16:creationId xmlns:a16="http://schemas.microsoft.com/office/drawing/2014/main" id="{D53C697F-31CE-0234-FC97-6414F34F0D44}"/>
                  </a:ext>
                </a:extLst>
              </p:cNvPr>
              <p:cNvGrpSpPr/>
              <p:nvPr/>
            </p:nvGrpSpPr>
            <p:grpSpPr>
              <a:xfrm>
                <a:off x="2989860" y="5334000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2" name="Rektangel 21">
                  <a:extLst>
                    <a:ext uri="{FF2B5EF4-FFF2-40B4-BE49-F238E27FC236}">
                      <a16:creationId xmlns:a16="http://schemas.microsoft.com/office/drawing/2014/main" id="{7E797763-E2E4-0324-D414-478D0B38654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3" name="Rektangel 22">
                  <a:extLst>
                    <a:ext uri="{FF2B5EF4-FFF2-40B4-BE49-F238E27FC236}">
                      <a16:creationId xmlns:a16="http://schemas.microsoft.com/office/drawing/2014/main" id="{F1BDD3A6-08C7-DCDB-1F4F-C81527D3AABB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4" name="Rektangel 23">
                  <a:extLst>
                    <a:ext uri="{FF2B5EF4-FFF2-40B4-BE49-F238E27FC236}">
                      <a16:creationId xmlns:a16="http://schemas.microsoft.com/office/drawing/2014/main" id="{6493F312-585B-56CC-4603-38C95765DA24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5" name="Rektangel 24">
                  <a:extLst>
                    <a:ext uri="{FF2B5EF4-FFF2-40B4-BE49-F238E27FC236}">
                      <a16:creationId xmlns:a16="http://schemas.microsoft.com/office/drawing/2014/main" id="{8DCAD762-EF1B-FFFD-3472-4513F7656A8C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CB30AF7C-639D-C142-A110-CAF1FCA610FB}"/>
                  </a:ext>
                </a:extLst>
              </p:cNvPr>
              <p:cNvGrpSpPr/>
              <p:nvPr/>
            </p:nvGrpSpPr>
            <p:grpSpPr>
              <a:xfrm>
                <a:off x="2989860" y="4462006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28" name="Rektangel 27">
                  <a:extLst>
                    <a:ext uri="{FF2B5EF4-FFF2-40B4-BE49-F238E27FC236}">
                      <a16:creationId xmlns:a16="http://schemas.microsoft.com/office/drawing/2014/main" id="{6AEE9289-7C28-6447-EB5F-1F3BED9C03FE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29" name="Rektangel 28">
                  <a:extLst>
                    <a:ext uri="{FF2B5EF4-FFF2-40B4-BE49-F238E27FC236}">
                      <a16:creationId xmlns:a16="http://schemas.microsoft.com/office/drawing/2014/main" id="{266D93B5-DD4E-26EF-ADE2-0A614C0BB9ED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0" name="Rektangel 29">
                  <a:extLst>
                    <a:ext uri="{FF2B5EF4-FFF2-40B4-BE49-F238E27FC236}">
                      <a16:creationId xmlns:a16="http://schemas.microsoft.com/office/drawing/2014/main" id="{3F1CB8EC-1272-1A3B-5E95-D0367030E5AB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1" name="Rektangel 30">
                  <a:extLst>
                    <a:ext uri="{FF2B5EF4-FFF2-40B4-BE49-F238E27FC236}">
                      <a16:creationId xmlns:a16="http://schemas.microsoft.com/office/drawing/2014/main" id="{CC0A85D3-F0C2-56FC-0B1D-77C8469D7678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32" name="Grupp 31">
                <a:extLst>
                  <a:ext uri="{FF2B5EF4-FFF2-40B4-BE49-F238E27FC236}">
                    <a16:creationId xmlns:a16="http://schemas.microsoft.com/office/drawing/2014/main" id="{5A07E430-1A3D-6455-82CB-0289A75219C2}"/>
                  </a:ext>
                </a:extLst>
              </p:cNvPr>
              <p:cNvGrpSpPr/>
              <p:nvPr/>
            </p:nvGrpSpPr>
            <p:grpSpPr>
              <a:xfrm>
                <a:off x="2989860" y="3569692"/>
                <a:ext cx="6212280" cy="560320"/>
                <a:chOff x="2989860" y="5201920"/>
                <a:chExt cx="6212280" cy="560320"/>
              </a:xfrm>
              <a:solidFill>
                <a:schemeClr val="bg1"/>
              </a:solidFill>
            </p:grpSpPr>
            <p:sp>
              <p:nvSpPr>
                <p:cNvPr id="33" name="Rektangel 32">
                  <a:extLst>
                    <a:ext uri="{FF2B5EF4-FFF2-40B4-BE49-F238E27FC236}">
                      <a16:creationId xmlns:a16="http://schemas.microsoft.com/office/drawing/2014/main" id="{5612CD19-7EA7-640E-4DCF-7F2315A56712}"/>
                    </a:ext>
                  </a:extLst>
                </p:cNvPr>
                <p:cNvSpPr/>
                <p:nvPr/>
              </p:nvSpPr>
              <p:spPr>
                <a:xfrm>
                  <a:off x="2989860" y="520192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" name="Rektangel 33">
                  <a:extLst>
                    <a:ext uri="{FF2B5EF4-FFF2-40B4-BE49-F238E27FC236}">
                      <a16:creationId xmlns:a16="http://schemas.microsoft.com/office/drawing/2014/main" id="{0571D1C3-ACC7-9E06-2A25-7C6B9C5243D5}"/>
                    </a:ext>
                  </a:extLst>
                </p:cNvPr>
                <p:cNvSpPr/>
                <p:nvPr/>
              </p:nvSpPr>
              <p:spPr>
                <a:xfrm>
                  <a:off x="461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5" name="Rektangel 34">
                  <a:extLst>
                    <a:ext uri="{FF2B5EF4-FFF2-40B4-BE49-F238E27FC236}">
                      <a16:creationId xmlns:a16="http://schemas.microsoft.com/office/drawing/2014/main" id="{6F6E254E-0413-A675-7B1A-2FF07384674C}"/>
                    </a:ext>
                  </a:extLst>
                </p:cNvPr>
                <p:cNvSpPr/>
                <p:nvPr/>
              </p:nvSpPr>
              <p:spPr>
                <a:xfrm>
                  <a:off x="6229862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6" name="Rektangel 35">
                  <a:extLst>
                    <a:ext uri="{FF2B5EF4-FFF2-40B4-BE49-F238E27FC236}">
                      <a16:creationId xmlns:a16="http://schemas.microsoft.com/office/drawing/2014/main" id="{E67B7F55-4EAF-23CA-9C00-13EF0F60DBBB}"/>
                    </a:ext>
                  </a:extLst>
                </p:cNvPr>
                <p:cNvSpPr/>
                <p:nvPr/>
              </p:nvSpPr>
              <p:spPr>
                <a:xfrm>
                  <a:off x="7851380" y="5222240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3" name="Grupp 42">
                <a:extLst>
                  <a:ext uri="{FF2B5EF4-FFF2-40B4-BE49-F238E27FC236}">
                    <a16:creationId xmlns:a16="http://schemas.microsoft.com/office/drawing/2014/main" id="{B80F10D2-FC7D-C3A8-8EE9-9C772D7DCA0A}"/>
                  </a:ext>
                </a:extLst>
              </p:cNvPr>
              <p:cNvGrpSpPr/>
              <p:nvPr/>
            </p:nvGrpSpPr>
            <p:grpSpPr>
              <a:xfrm>
                <a:off x="2989860" y="2718018"/>
                <a:ext cx="6212280" cy="560320"/>
                <a:chOff x="2989860" y="2585938"/>
                <a:chExt cx="6212280" cy="560320"/>
              </a:xfrm>
              <a:solidFill>
                <a:schemeClr val="bg1"/>
              </a:solidFill>
            </p:grpSpPr>
            <p:sp>
              <p:nvSpPr>
                <p:cNvPr id="38" name="Rektangel 37">
                  <a:extLst>
                    <a:ext uri="{FF2B5EF4-FFF2-40B4-BE49-F238E27FC236}">
                      <a16:creationId xmlns:a16="http://schemas.microsoft.com/office/drawing/2014/main" id="{0FD24DAF-583E-2504-C3D4-8114644AF9C6}"/>
                    </a:ext>
                  </a:extLst>
                </p:cNvPr>
                <p:cNvSpPr/>
                <p:nvPr/>
              </p:nvSpPr>
              <p:spPr>
                <a:xfrm>
                  <a:off x="2989860" y="258593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9" name="Rektangel 38">
                  <a:extLst>
                    <a:ext uri="{FF2B5EF4-FFF2-40B4-BE49-F238E27FC236}">
                      <a16:creationId xmlns:a16="http://schemas.microsoft.com/office/drawing/2014/main" id="{C65C9E9F-21C2-9813-E846-0C3F4346A6CF}"/>
                    </a:ext>
                  </a:extLst>
                </p:cNvPr>
                <p:cNvSpPr/>
                <p:nvPr/>
              </p:nvSpPr>
              <p:spPr>
                <a:xfrm>
                  <a:off x="461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0" name="Rektangel 39">
                  <a:extLst>
                    <a:ext uri="{FF2B5EF4-FFF2-40B4-BE49-F238E27FC236}">
                      <a16:creationId xmlns:a16="http://schemas.microsoft.com/office/drawing/2014/main" id="{F25AEFF9-02D9-E81E-E225-5C161EE355EC}"/>
                    </a:ext>
                  </a:extLst>
                </p:cNvPr>
                <p:cNvSpPr/>
                <p:nvPr/>
              </p:nvSpPr>
              <p:spPr>
                <a:xfrm>
                  <a:off x="6229862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1" name="Rektangel 40">
                  <a:extLst>
                    <a:ext uri="{FF2B5EF4-FFF2-40B4-BE49-F238E27FC236}">
                      <a16:creationId xmlns:a16="http://schemas.microsoft.com/office/drawing/2014/main" id="{1A8482EE-F396-AF77-9DA9-D87F40B777FB}"/>
                    </a:ext>
                  </a:extLst>
                </p:cNvPr>
                <p:cNvSpPr/>
                <p:nvPr/>
              </p:nvSpPr>
              <p:spPr>
                <a:xfrm>
                  <a:off x="7851380" y="2606258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8" name="Grupp 47">
                <a:extLst>
                  <a:ext uri="{FF2B5EF4-FFF2-40B4-BE49-F238E27FC236}">
                    <a16:creationId xmlns:a16="http://schemas.microsoft.com/office/drawing/2014/main" id="{5B9DFBDC-C3B4-800D-F7AA-0994FBF416F5}"/>
                  </a:ext>
                </a:extLst>
              </p:cNvPr>
              <p:cNvGrpSpPr/>
              <p:nvPr/>
            </p:nvGrpSpPr>
            <p:grpSpPr>
              <a:xfrm>
                <a:off x="3800620" y="1841106"/>
                <a:ext cx="4632140" cy="540000"/>
                <a:chOff x="3800620" y="1709026"/>
                <a:chExt cx="4632140" cy="540000"/>
              </a:xfrm>
              <a:solidFill>
                <a:schemeClr val="bg1"/>
              </a:solidFill>
            </p:grpSpPr>
            <p:sp>
              <p:nvSpPr>
                <p:cNvPr id="42" name="Rektangel 41">
                  <a:extLst>
                    <a:ext uri="{FF2B5EF4-FFF2-40B4-BE49-F238E27FC236}">
                      <a16:creationId xmlns:a16="http://schemas.microsoft.com/office/drawing/2014/main" id="{AC6EC7BD-DDB6-44E6-3FCB-7D2589A217C7}"/>
                    </a:ext>
                  </a:extLst>
                </p:cNvPr>
                <p:cNvSpPr/>
                <p:nvPr/>
              </p:nvSpPr>
              <p:spPr>
                <a:xfrm>
                  <a:off x="380062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4" name="Rektangel 43">
                  <a:extLst>
                    <a:ext uri="{FF2B5EF4-FFF2-40B4-BE49-F238E27FC236}">
                      <a16:creationId xmlns:a16="http://schemas.microsoft.com/office/drawing/2014/main" id="{19DCAAC7-8DBC-E02B-D9F1-CE422B865AF8}"/>
                    </a:ext>
                  </a:extLst>
                </p:cNvPr>
                <p:cNvSpPr/>
                <p:nvPr/>
              </p:nvSpPr>
              <p:spPr>
                <a:xfrm>
                  <a:off x="546454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5" name="Rektangel 44">
                  <a:extLst>
                    <a:ext uri="{FF2B5EF4-FFF2-40B4-BE49-F238E27FC236}">
                      <a16:creationId xmlns:a16="http://schemas.microsoft.com/office/drawing/2014/main" id="{66867CD1-D796-42FC-50BB-D44FE389523F}"/>
                    </a:ext>
                  </a:extLst>
                </p:cNvPr>
                <p:cNvSpPr/>
                <p:nvPr/>
              </p:nvSpPr>
              <p:spPr>
                <a:xfrm>
                  <a:off x="7082000" y="1709026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  <p:grpSp>
            <p:nvGrpSpPr>
              <p:cNvPr id="49" name="Grupp 48">
                <a:extLst>
                  <a:ext uri="{FF2B5EF4-FFF2-40B4-BE49-F238E27FC236}">
                    <a16:creationId xmlns:a16="http://schemas.microsoft.com/office/drawing/2014/main" id="{3047C3C1-5C2F-D676-794A-631493C8D787}"/>
                  </a:ext>
                </a:extLst>
              </p:cNvPr>
              <p:cNvGrpSpPr/>
              <p:nvPr/>
            </p:nvGrpSpPr>
            <p:grpSpPr>
              <a:xfrm>
                <a:off x="4611380" y="989432"/>
                <a:ext cx="2969242" cy="540000"/>
                <a:chOff x="4611380" y="857352"/>
                <a:chExt cx="2969242" cy="540000"/>
              </a:xfrm>
              <a:solidFill>
                <a:schemeClr val="bg1"/>
              </a:solidFill>
            </p:grpSpPr>
            <p:sp>
              <p:nvSpPr>
                <p:cNvPr id="46" name="Rektangel 45">
                  <a:extLst>
                    <a:ext uri="{FF2B5EF4-FFF2-40B4-BE49-F238E27FC236}">
                      <a16:creationId xmlns:a16="http://schemas.microsoft.com/office/drawing/2014/main" id="{FE70BE76-5056-4AB9-5E04-855016D1D0F2}"/>
                    </a:ext>
                  </a:extLst>
                </p:cNvPr>
                <p:cNvSpPr/>
                <p:nvPr/>
              </p:nvSpPr>
              <p:spPr>
                <a:xfrm>
                  <a:off x="4611380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E355CD27-0F10-758B-0165-E8A2A312AB7B}"/>
                    </a:ext>
                  </a:extLst>
                </p:cNvPr>
                <p:cNvSpPr/>
                <p:nvPr/>
              </p:nvSpPr>
              <p:spPr>
                <a:xfrm>
                  <a:off x="6229862" y="857352"/>
                  <a:ext cx="1350760" cy="540000"/>
                </a:xfrm>
                <a:prstGeom prst="rect">
                  <a:avLst/>
                </a:prstGeom>
                <a:grpFill/>
                <a:ln w="254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</p:grpSp>
        </p:grpSp>
      </p:grpSp>
      <p:sp>
        <p:nvSpPr>
          <p:cNvPr id="175" name="textruta 174">
            <a:extLst>
              <a:ext uri="{FF2B5EF4-FFF2-40B4-BE49-F238E27FC236}">
                <a16:creationId xmlns:a16="http://schemas.microsoft.com/office/drawing/2014/main" id="{3C42B6BE-6162-43FE-479F-FBA6CE4672D5}"/>
              </a:ext>
            </a:extLst>
          </p:cNvPr>
          <p:cNvSpPr txBox="1"/>
          <p:nvPr/>
        </p:nvSpPr>
        <p:spPr>
          <a:xfrm>
            <a:off x="3024089" y="370026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Elefant</a:t>
            </a:r>
          </a:p>
        </p:txBody>
      </p:sp>
      <p:sp>
        <p:nvSpPr>
          <p:cNvPr id="176" name="textruta 175">
            <a:extLst>
              <a:ext uri="{FF2B5EF4-FFF2-40B4-BE49-F238E27FC236}">
                <a16:creationId xmlns:a16="http://schemas.microsoft.com/office/drawing/2014/main" id="{A448E6AA-65A1-834C-F8A1-BF53E0D3FFFB}"/>
              </a:ext>
            </a:extLst>
          </p:cNvPr>
          <p:cNvSpPr txBox="1"/>
          <p:nvPr/>
        </p:nvSpPr>
        <p:spPr>
          <a:xfrm>
            <a:off x="6229862" y="370863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Katt</a:t>
            </a:r>
          </a:p>
        </p:txBody>
      </p:sp>
      <p:sp>
        <p:nvSpPr>
          <p:cNvPr id="178" name="textruta 177">
            <a:extLst>
              <a:ext uri="{FF2B5EF4-FFF2-40B4-BE49-F238E27FC236}">
                <a16:creationId xmlns:a16="http://schemas.microsoft.com/office/drawing/2014/main" id="{0B19ABD2-495D-E6D8-4B32-162E1ED46BF5}"/>
              </a:ext>
            </a:extLst>
          </p:cNvPr>
          <p:cNvSpPr txBox="1"/>
          <p:nvPr/>
        </p:nvSpPr>
        <p:spPr>
          <a:xfrm>
            <a:off x="4657616" y="370026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Myra</a:t>
            </a:r>
          </a:p>
        </p:txBody>
      </p:sp>
      <p:sp>
        <p:nvSpPr>
          <p:cNvPr id="179" name="textruta 178">
            <a:extLst>
              <a:ext uri="{FF2B5EF4-FFF2-40B4-BE49-F238E27FC236}">
                <a16:creationId xmlns:a16="http://schemas.microsoft.com/office/drawing/2014/main" id="{CCAB1AFC-CAE7-25D1-B4AD-C6CA4A51CA3A}"/>
              </a:ext>
            </a:extLst>
          </p:cNvPr>
          <p:cNvSpPr txBox="1"/>
          <p:nvPr/>
        </p:nvSpPr>
        <p:spPr>
          <a:xfrm>
            <a:off x="3775269" y="3697416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Blåval</a:t>
            </a:r>
          </a:p>
        </p:txBody>
      </p:sp>
      <p:sp>
        <p:nvSpPr>
          <p:cNvPr id="180" name="textruta 179">
            <a:extLst>
              <a:ext uri="{FF2B5EF4-FFF2-40B4-BE49-F238E27FC236}">
                <a16:creationId xmlns:a16="http://schemas.microsoft.com/office/drawing/2014/main" id="{A15C53E8-7048-9A58-2515-BF6D6F70C8E5}"/>
              </a:ext>
            </a:extLst>
          </p:cNvPr>
          <p:cNvSpPr txBox="1"/>
          <p:nvPr/>
        </p:nvSpPr>
        <p:spPr>
          <a:xfrm>
            <a:off x="7075195" y="3686414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Häst</a:t>
            </a:r>
          </a:p>
        </p:txBody>
      </p:sp>
      <p:sp>
        <p:nvSpPr>
          <p:cNvPr id="181" name="textruta 180">
            <a:extLst>
              <a:ext uri="{FF2B5EF4-FFF2-40B4-BE49-F238E27FC236}">
                <a16:creationId xmlns:a16="http://schemas.microsoft.com/office/drawing/2014/main" id="{70A06E8D-BBE1-3602-8E34-76D1D82EFCA8}"/>
              </a:ext>
            </a:extLst>
          </p:cNvPr>
          <p:cNvSpPr txBox="1"/>
          <p:nvPr/>
        </p:nvSpPr>
        <p:spPr>
          <a:xfrm>
            <a:off x="5483336" y="3697415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Järv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DCFEE79D-2BDB-A305-192E-3B9BCCCBBFFA}"/>
              </a:ext>
            </a:extLst>
          </p:cNvPr>
          <p:cNvSpPr txBox="1"/>
          <p:nvPr/>
        </p:nvSpPr>
        <p:spPr>
          <a:xfrm>
            <a:off x="7885816" y="3702813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Lus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E08AAFC-4E2B-92B2-3E98-1ABE748F6181}"/>
              </a:ext>
            </a:extLst>
          </p:cNvPr>
          <p:cNvSpPr txBox="1"/>
          <p:nvPr/>
        </p:nvSpPr>
        <p:spPr>
          <a:xfrm>
            <a:off x="8715234" y="3725457"/>
            <a:ext cx="699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latin typeface="Nunito" panose="00000500000000000000" pitchFamily="2" charset="0"/>
              </a:rPr>
              <a:t>Mus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A2B44D10-EC09-30F2-046E-452D85E95779}"/>
              </a:ext>
            </a:extLst>
          </p:cNvPr>
          <p:cNvSpPr txBox="1"/>
          <p:nvPr/>
        </p:nvSpPr>
        <p:spPr>
          <a:xfrm>
            <a:off x="1026487" y="132050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Störst</a:t>
            </a:r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D56F3060-AE34-D1DA-240B-882F09EDC595}"/>
              </a:ext>
            </a:extLst>
          </p:cNvPr>
          <p:cNvSpPr txBox="1"/>
          <p:nvPr/>
        </p:nvSpPr>
        <p:spPr>
          <a:xfrm>
            <a:off x="9915832" y="132050"/>
            <a:ext cx="816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>
                <a:latin typeface="Nunito" panose="00000500000000000000" pitchFamily="2" charset="0"/>
              </a:rPr>
              <a:t>Minst</a:t>
            </a:r>
          </a:p>
        </p:txBody>
      </p:sp>
    </p:spTree>
    <p:extLst>
      <p:ext uri="{BB962C8B-B14F-4D97-AF65-F5344CB8AC3E}">
        <p14:creationId xmlns:p14="http://schemas.microsoft.com/office/powerpoint/2010/main" val="14268932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4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c5_r xmlns="d8910e74-5f6e-42bc-b0f4-b58c1f10460c">2023</_x00c5_r>
    <SharedWithUsers xmlns="0a231f58-47f5-4fa2-840e-3dad582fb41e">
      <UserInfo>
        <DisplayName>Anna Gunnarsson</DisplayName>
        <AccountId>22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0D90471BC05A4479E694D08BBE0BB2D" ma:contentTypeVersion="11" ma:contentTypeDescription="Skapa ett nytt dokument." ma:contentTypeScope="" ma:versionID="7cc210f340557955b14fcb9d431e469b">
  <xsd:schema xmlns:xsd="http://www.w3.org/2001/XMLSchema" xmlns:xs="http://www.w3.org/2001/XMLSchema" xmlns:p="http://schemas.microsoft.com/office/2006/metadata/properties" xmlns:ns2="d8910e74-5f6e-42bc-b0f4-b58c1f10460c" xmlns:ns3="0a231f58-47f5-4fa2-840e-3dad582fb41e" targetNamespace="http://schemas.microsoft.com/office/2006/metadata/properties" ma:root="true" ma:fieldsID="f9986541ea019b745ef08c0b28a9b317" ns2:_="" ns3:_="">
    <xsd:import namespace="d8910e74-5f6e-42bc-b0f4-b58c1f10460c"/>
    <xsd:import namespace="0a231f58-47f5-4fa2-840e-3dad582fb41e"/>
    <xsd:element name="properties">
      <xsd:complexType>
        <xsd:sequence>
          <xsd:element name="documentManagement">
            <xsd:complexType>
              <xsd:all>
                <xsd:element ref="ns2:_x00c5_r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910e74-5f6e-42bc-b0f4-b58c1f10460c" elementFormDefault="qualified">
    <xsd:import namespace="http://schemas.microsoft.com/office/2006/documentManagement/types"/>
    <xsd:import namespace="http://schemas.microsoft.com/office/infopath/2007/PartnerControls"/>
    <xsd:element name="_x00c5_r" ma:index="8" ma:displayName="År" ma:format="Dropdown" ma:internalName="_x00c5_r">
      <xsd:simpleType>
        <xsd:restriction base="dms:Choice"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Alla år"/>
          <xsd:enumeration value="2021"/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231f58-47f5-4fa2-840e-3dad582fb41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C704CB-D499-4264-85A5-68DC38681B9C}">
  <ds:schemaRefs>
    <ds:schemaRef ds:uri="http://purl.org/dc/terms/"/>
    <ds:schemaRef ds:uri="http://schemas.microsoft.com/office/2006/metadata/properties"/>
    <ds:schemaRef ds:uri="http://www.w3.org/XML/1998/namespace"/>
    <ds:schemaRef ds:uri="0a231f58-47f5-4fa2-840e-3dad582fb41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8910e74-5f6e-42bc-b0f4-b58c1f10460c"/>
  </ds:schemaRefs>
</ds:datastoreItem>
</file>

<file path=customXml/itemProps2.xml><?xml version="1.0" encoding="utf-8"?>
<ds:datastoreItem xmlns:ds="http://schemas.openxmlformats.org/officeDocument/2006/customXml" ds:itemID="{0DB4D6AE-E6E5-430D-87BA-F7DB296A5EF3}">
  <ds:schemaRefs>
    <ds:schemaRef ds:uri="0a231f58-47f5-4fa2-840e-3dad582fb41e"/>
    <ds:schemaRef ds:uri="d8910e74-5f6e-42bc-b0f4-b58c1f1046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83287F0-1FA7-41FC-9589-5673345BB6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192</Words>
  <Application>Microsoft Office PowerPoint</Application>
  <PresentationFormat>Bredbild</PresentationFormat>
  <Paragraphs>119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Nunito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Sara Bagge</dc:creator>
  <cp:lastModifiedBy>Lotta Heimdahl</cp:lastModifiedBy>
  <cp:revision>2</cp:revision>
  <cp:lastPrinted>2023-08-16T10:06:54Z</cp:lastPrinted>
  <dcterms:created xsi:type="dcterms:W3CDTF">2023-08-15T08:27:39Z</dcterms:created>
  <dcterms:modified xsi:type="dcterms:W3CDTF">2023-09-04T07:44:21Z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0x010100A0D90471BC05A4479E694D08BBE0BB2D</vt:lpwstr>
  </property>
</Properties>
</file>